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7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4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563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4747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028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6560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750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5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0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3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9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2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5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5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4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asagawa-brand.co.jp/tada/detail.php?id=788&amp;cid=5&amp;cid2=23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/>
        </p:nvSpPr>
        <p:spPr>
          <a:xfrm>
            <a:off x="150911" y="2057331"/>
            <a:ext cx="6221577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spc="50" dirty="0">
                <a:ln w="9525" cmpd="sng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特別価格キャンペーン</a:t>
            </a:r>
            <a:endParaRPr lang="ja-JP" altLang="en-US" sz="4400" b="1" cap="none" spc="50" dirty="0">
              <a:ln w="9525" cmpd="sng">
                <a:solidFill>
                  <a:schemeClr val="tx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137" y="2822584"/>
            <a:ext cx="1624725" cy="2737341"/>
          </a:xfrm>
          <a:prstGeom prst="rect">
            <a:avLst/>
          </a:prstGeom>
        </p:spPr>
      </p:pic>
      <p:sp>
        <p:nvSpPr>
          <p:cNvPr id="6" name="右カーブ矢印 5"/>
          <p:cNvSpPr/>
          <p:nvPr/>
        </p:nvSpPr>
        <p:spPr>
          <a:xfrm>
            <a:off x="3196971" y="2932415"/>
            <a:ext cx="640080" cy="814508"/>
          </a:xfrm>
          <a:prstGeom prst="curv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右カーブ矢印 6"/>
          <p:cNvSpPr/>
          <p:nvPr/>
        </p:nvSpPr>
        <p:spPr>
          <a:xfrm rot="10800000">
            <a:off x="5735350" y="2865598"/>
            <a:ext cx="640080" cy="814508"/>
          </a:xfrm>
          <a:prstGeom prst="curved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shade val="50000"/>
                <a:hueMod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8" name="Picture 58" descr="ユスリカ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2934">
            <a:off x="763356" y="2906124"/>
            <a:ext cx="1391124" cy="140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603976" y="6098305"/>
            <a:ext cx="48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キャンペーン期間：４月１日～７月３１日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3976" y="6931560"/>
            <a:ext cx="5611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キャンペーン特価：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虫よけカトリスプロ用セット　２８，６００円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込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蚊に効くカトリスプロ用セット   ３０，８００円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込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2880" y="7783079"/>
            <a:ext cx="521208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１０年に１度の大特価！</a:t>
            </a:r>
            <a:endParaRPr kumimoji="1" lang="en-US" altLang="ja-JP" sz="2400" b="1" dirty="0">
              <a:solidFill>
                <a:srgbClr val="C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ぜひこの機会に、本体の買い替えを！</a:t>
            </a:r>
            <a:endParaRPr kumimoji="1" lang="ja-JP" altLang="en-US" sz="2400" b="1" dirty="0">
              <a:solidFill>
                <a:srgbClr val="C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2" name="Picture 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38" y="9279910"/>
            <a:ext cx="1698684" cy="37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3438558" y="9011593"/>
            <a:ext cx="323092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お問合せ：有限会社井手薬品篤伸商事</a:t>
            </a:r>
            <a:endParaRPr kumimoji="1" lang="en-US" altLang="ja-JP" sz="1200" dirty="0"/>
          </a:p>
          <a:p>
            <a:r>
              <a:rPr lang="ja-JP" altLang="en-US" sz="1200" dirty="0"/>
              <a:t>　　　　　　　佐世保市柚木元町</a:t>
            </a:r>
            <a:r>
              <a:rPr lang="en-US" altLang="ja-JP" sz="1200" dirty="0"/>
              <a:t>2667-8</a:t>
            </a:r>
          </a:p>
          <a:p>
            <a:r>
              <a:rPr lang="ja-JP" altLang="en-US" sz="1200" dirty="0"/>
              <a:t>　　　　　　　</a:t>
            </a:r>
            <a:r>
              <a:rPr lang="en-US" altLang="ja-JP" sz="1200" dirty="0"/>
              <a:t>TEL</a:t>
            </a:r>
            <a:r>
              <a:rPr lang="ja-JP" altLang="en-US" sz="1200" dirty="0"/>
              <a:t>　</a:t>
            </a:r>
            <a:r>
              <a:rPr lang="en-US" altLang="ja-JP" sz="1200" dirty="0"/>
              <a:t>0956-41-6700</a:t>
            </a:r>
            <a:endParaRPr kumimoji="1" lang="ja-JP" altLang="en-US" sz="1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15802" y="742800"/>
            <a:ext cx="62215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0" cap="none" spc="0" dirty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虫よけカトリスプロ用セット</a:t>
            </a:r>
            <a:br>
              <a:rPr lang="en-US" altLang="ja-JP" sz="4000" b="0" cap="none" spc="0" dirty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000" b="0" cap="none" spc="0" dirty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蚊に効くカトリスプロ用セット</a:t>
            </a:r>
          </a:p>
        </p:txBody>
      </p:sp>
      <p:pic>
        <p:nvPicPr>
          <p:cNvPr id="15" name="Picture 58" descr="ユスリカ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2934">
            <a:off x="1664746" y="4039599"/>
            <a:ext cx="1391124" cy="140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603976" y="373468"/>
            <a:ext cx="318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2">
                    <a:lumMod val="25000"/>
                  </a:schemeClr>
                </a:solidFill>
              </a:rPr>
              <a:t>幼稚園</a:t>
            </a:r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</a:rPr>
              <a:t>、保育園関係者様向け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12DD803-E79E-4EE8-9A10-8B9FE3FCFD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979395" y="6398218"/>
            <a:ext cx="1415565" cy="83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05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90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HGP創英角ﾎﾟｯﾌﾟ体</vt:lpstr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坂本 直哉</dc:creator>
  <cp:lastModifiedBy>eigyo-nakao@ide-tokushin.co.jp</cp:lastModifiedBy>
  <cp:revision>15</cp:revision>
  <cp:lastPrinted>2021-03-09T01:57:21Z</cp:lastPrinted>
  <dcterms:created xsi:type="dcterms:W3CDTF">2021-03-09T01:51:22Z</dcterms:created>
  <dcterms:modified xsi:type="dcterms:W3CDTF">2021-03-29T08:49:38Z</dcterms:modified>
</cp:coreProperties>
</file>