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07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6350" y="-12231"/>
            <a:ext cx="6877353" cy="9930462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947" y="3473216"/>
            <a:ext cx="4370039" cy="2377992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7947" y="5851205"/>
            <a:ext cx="4370039" cy="1584410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CE02C-6EC6-4E09-BC2C-9FDED4DE236E}" type="datetimeFigureOut">
              <a:rPr lang="en-US" smtClean="0"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047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4916311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05CAA-4E5A-4223-BD55-C5D2841AC9EF}" type="datetimeFigureOut">
              <a:rPr lang="en-US" smtClean="0"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95637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825806" y="5246511"/>
            <a:ext cx="4064853" cy="55033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457245"/>
            <a:ext cx="4760786" cy="2269167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05CAA-4E5A-4223-BD55-C5D2841AC9EF}" type="datetimeFigureOut">
              <a:rPr lang="en-US" smtClean="0"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547474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790649"/>
            <a:ext cx="4760786" cy="3748998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05CAA-4E5A-4223-BD55-C5D2841AC9EF}" type="datetimeFigureOut">
              <a:rPr lang="en-US" smtClean="0"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8002849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64" y="880533"/>
            <a:ext cx="4554137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05CAA-4E5A-4223-BD55-C5D2841AC9EF}" type="datetimeFigureOut">
              <a:rPr lang="en-US" smtClean="0"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62034" y="1141657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060775" y="4169470"/>
            <a:ext cx="342989" cy="8446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36560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86" y="880533"/>
            <a:ext cx="4756099" cy="4365978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198" y="5796844"/>
            <a:ext cx="4760787" cy="742803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2186765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205CAA-4E5A-4223-BD55-C5D2841AC9EF}" type="datetimeFigureOut">
              <a:rPr lang="en-US" smtClean="0"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27504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75A7A-4A9A-410F-B848-AB998ACC9419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5452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482984" y="880534"/>
            <a:ext cx="734109" cy="7585429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199" y="880534"/>
            <a:ext cx="3896270" cy="758542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5F3E88-2D66-4D17-B0FA-EA13CB20B2FF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119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F36E1-9596-4E98-8786-4A17C5D29C65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90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901254"/>
            <a:ext cx="4760786" cy="2638395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6539647"/>
            <a:ext cx="4760786" cy="12428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D1A55-63BC-4BA2-9538-7DDEADA10621}" type="datetimeFigureOut">
              <a:rPr lang="en-US" smtClean="0"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130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6" cy="190782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120851"/>
            <a:ext cx="2316082" cy="560556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01903" y="3120853"/>
            <a:ext cx="2316083" cy="560556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01ABB-8821-4BF5-97A9-E1A66ACAEAA9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4632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199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99980" y="3121420"/>
            <a:ext cx="2318004" cy="832378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899980" y="3953801"/>
            <a:ext cx="2318004" cy="477261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37B1C-D4A1-4A4F-A470-80868146AFC5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597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880533"/>
            <a:ext cx="4760786" cy="190782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31D1B9-F39E-471E-80A9-595CAA5664AD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228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CEABC-E2B9-4606-A74F-CB06AF596887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152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2164650"/>
            <a:ext cx="2092637" cy="1846673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78456" y="743781"/>
            <a:ext cx="2539528" cy="7982631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4011323"/>
            <a:ext cx="2092637" cy="3733093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850A0-01A3-4F4E-AA52-F716A9BFD4EB}" type="datetimeFigureOut">
              <a:rPr lang="en-US" smtClean="0"/>
              <a:pPr/>
              <a:t>3/29/2021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358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6934200"/>
            <a:ext cx="4760786" cy="818622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199" y="880533"/>
            <a:ext cx="4760786" cy="5554926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7752822"/>
            <a:ext cx="4760786" cy="973590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11CCA-BB49-46C7-A0E2-F42339750F9A}" type="datetimeFigureOut">
              <a:rPr lang="en-US" smtClean="0"/>
              <a:t>3/29/2021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349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6350" y="-12231"/>
            <a:ext cx="6877354" cy="9930462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880533"/>
            <a:ext cx="4760785" cy="19078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3120853"/>
            <a:ext cx="4760786" cy="5605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053944" y="8726414"/>
            <a:ext cx="51309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205CAA-4E5A-4223-BD55-C5D2841AC9EF}" type="datetimeFigureOut">
              <a:rPr lang="en-US" smtClean="0"/>
              <a:t>3/29/2021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8726414"/>
            <a:ext cx="346723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3507" y="8726414"/>
            <a:ext cx="384479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838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8" r:id="rId1"/>
    <p:sldLayoutId id="2147483909" r:id="rId2"/>
    <p:sldLayoutId id="2147483910" r:id="rId3"/>
    <p:sldLayoutId id="2147483911" r:id="rId4"/>
    <p:sldLayoutId id="2147483912" r:id="rId5"/>
    <p:sldLayoutId id="2147483913" r:id="rId6"/>
    <p:sldLayoutId id="2147483914" r:id="rId7"/>
    <p:sldLayoutId id="2147483915" r:id="rId8"/>
    <p:sldLayoutId id="2147483916" r:id="rId9"/>
    <p:sldLayoutId id="2147483917" r:id="rId10"/>
    <p:sldLayoutId id="2147483918" r:id="rId11"/>
    <p:sldLayoutId id="2147483919" r:id="rId12"/>
    <p:sldLayoutId id="2147483920" r:id="rId13"/>
    <p:sldLayoutId id="2147483921" r:id="rId14"/>
    <p:sldLayoutId id="2147483922" r:id="rId15"/>
    <p:sldLayoutId id="2147483923" r:id="rId16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kumimoji="1"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kumimoji="1"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asagawa-brand.co.jp/tada/detail.php?id=788&amp;cid=5&amp;cid2=23" TargetMode="Externa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>
            <a:spLocks noChangeAspect="1"/>
          </p:cNvSpPr>
          <p:nvPr/>
        </p:nvSpPr>
        <p:spPr>
          <a:xfrm>
            <a:off x="150911" y="2057331"/>
            <a:ext cx="6221577" cy="769441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4400" b="1" spc="50" dirty="0">
                <a:ln w="9525" cmpd="sng">
                  <a:solidFill>
                    <a:schemeClr val="tx1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特別価格キャンペーン</a:t>
            </a:r>
            <a:endParaRPr lang="ja-JP" altLang="en-US" sz="4400" b="1" cap="none" spc="50" dirty="0">
              <a:ln w="9525" cmpd="sng">
                <a:solidFill>
                  <a:schemeClr val="tx1">
                    <a:lumMod val="7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8137" y="2822584"/>
            <a:ext cx="1624725" cy="2737341"/>
          </a:xfrm>
          <a:prstGeom prst="rect">
            <a:avLst/>
          </a:prstGeom>
        </p:spPr>
      </p:pic>
      <p:sp>
        <p:nvSpPr>
          <p:cNvPr id="6" name="右カーブ矢印 5"/>
          <p:cNvSpPr/>
          <p:nvPr/>
        </p:nvSpPr>
        <p:spPr>
          <a:xfrm>
            <a:off x="3196971" y="2932415"/>
            <a:ext cx="640080" cy="814508"/>
          </a:xfrm>
          <a:prstGeom prst="curvedRightArrow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" name="右カーブ矢印 6"/>
          <p:cNvSpPr/>
          <p:nvPr/>
        </p:nvSpPr>
        <p:spPr>
          <a:xfrm rot="10800000">
            <a:off x="5735350" y="2865598"/>
            <a:ext cx="640080" cy="814508"/>
          </a:xfrm>
          <a:prstGeom prst="curvedRightArrow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1">
                <a:shade val="50000"/>
                <a:hueMod val="94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8" name="Picture 58" descr="ユスリカ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32934">
            <a:off x="763356" y="2906124"/>
            <a:ext cx="1391124" cy="1401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テキスト ボックス 8"/>
          <p:cNvSpPr txBox="1"/>
          <p:nvPr/>
        </p:nvSpPr>
        <p:spPr>
          <a:xfrm>
            <a:off x="603976" y="6098305"/>
            <a:ext cx="4884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solidFill>
                  <a:schemeClr val="accent1">
                    <a:lumMod val="75000"/>
                  </a:schemeClr>
                </a:solidFill>
              </a:rPr>
              <a:t>キャンペーン期間：４月１日～７月３１日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03976" y="6931560"/>
            <a:ext cx="56114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キャンペーン特価：</a:t>
            </a:r>
            <a:endParaRPr lang="en-US" altLang="ja-JP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虫よけカトリスプロ用セット　２８，６００円</a:t>
            </a:r>
            <a:r>
              <a:rPr lang="en-US" altLang="ja-JP" b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込</a:t>
            </a:r>
            <a:r>
              <a:rPr lang="en-US" altLang="ja-JP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蚊に効くカトリスプロ用セット   ３０，８００円</a:t>
            </a:r>
            <a:r>
              <a:rPr lang="en-US" altLang="ja-JP" b="1" dirty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ja-JP" altLang="en-US" b="1" dirty="0">
                <a:solidFill>
                  <a:schemeClr val="accent1">
                    <a:lumMod val="75000"/>
                  </a:schemeClr>
                </a:solidFill>
              </a:rPr>
              <a:t>込</a:t>
            </a:r>
            <a:r>
              <a:rPr lang="en-US" altLang="ja-JP" b="1" dirty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kumimoji="1" lang="ja-JP" altLang="en-US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2880" y="7783079"/>
            <a:ext cx="5212080" cy="8309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>
              <a:contourClr>
                <a:schemeClr val="bg1"/>
              </a:contourClr>
            </a:sp3d>
          </a:bodyPr>
          <a:lstStyle/>
          <a:p>
            <a:r>
              <a:rPr kumimoji="1" lang="ja-JP" altLang="en-US" sz="2400" b="1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１０年に１度の大特価！</a:t>
            </a:r>
            <a:endParaRPr kumimoji="1" lang="en-US" altLang="ja-JP" sz="2400" b="1" dirty="0">
              <a:solidFill>
                <a:srgbClr val="C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400" b="1" dirty="0">
                <a:solidFill>
                  <a:srgbClr val="C0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ぜひこの機会に、本体の買い替えを！</a:t>
            </a:r>
            <a:endParaRPr kumimoji="1" lang="ja-JP" altLang="en-US" sz="2400" b="1" dirty="0">
              <a:solidFill>
                <a:srgbClr val="C0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pic>
        <p:nvPicPr>
          <p:cNvPr id="12" name="Picture 7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838" y="9279910"/>
            <a:ext cx="1698684" cy="3780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テキスト ボックス 12"/>
          <p:cNvSpPr txBox="1"/>
          <p:nvPr/>
        </p:nvSpPr>
        <p:spPr>
          <a:xfrm>
            <a:off x="3438558" y="9011593"/>
            <a:ext cx="323092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200" dirty="0"/>
              <a:t>お問合せ：有限会社井手薬品篤伸商事</a:t>
            </a:r>
            <a:endParaRPr kumimoji="1" lang="en-US" altLang="ja-JP" sz="1200" dirty="0"/>
          </a:p>
          <a:p>
            <a:r>
              <a:rPr lang="ja-JP" altLang="en-US" sz="1200" dirty="0"/>
              <a:t>　　　　　　　佐世保市柚木元町</a:t>
            </a:r>
            <a:r>
              <a:rPr lang="en-US" altLang="ja-JP" sz="1200" dirty="0"/>
              <a:t>2667-8</a:t>
            </a:r>
          </a:p>
          <a:p>
            <a:r>
              <a:rPr lang="ja-JP" altLang="en-US" sz="1200" dirty="0"/>
              <a:t>　　　　　　　</a:t>
            </a:r>
            <a:r>
              <a:rPr lang="en-US" altLang="ja-JP" sz="1200" dirty="0"/>
              <a:t>TEL</a:t>
            </a:r>
            <a:r>
              <a:rPr lang="ja-JP" altLang="en-US" sz="1200" dirty="0"/>
              <a:t>　</a:t>
            </a:r>
            <a:r>
              <a:rPr lang="en-US" altLang="ja-JP" sz="1200" dirty="0"/>
              <a:t>0956-41-6700</a:t>
            </a:r>
            <a:endParaRPr kumimoji="1" lang="ja-JP" altLang="en-US" sz="1200" dirty="0"/>
          </a:p>
        </p:txBody>
      </p:sp>
      <p:sp>
        <p:nvSpPr>
          <p:cNvPr id="14" name="正方形/長方形 13"/>
          <p:cNvSpPr/>
          <p:nvPr/>
        </p:nvSpPr>
        <p:spPr>
          <a:xfrm>
            <a:off x="215802" y="742800"/>
            <a:ext cx="6221576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4000" b="0" cap="none" spc="0" dirty="0">
                <a:ln w="0"/>
                <a:solidFill>
                  <a:schemeClr val="bg2">
                    <a:lumMod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虫よけカトリスプロ用セット</a:t>
            </a:r>
            <a:br>
              <a:rPr lang="en-US" altLang="ja-JP" sz="4000" b="0" cap="none" spc="0" dirty="0">
                <a:ln w="0"/>
                <a:solidFill>
                  <a:schemeClr val="bg2">
                    <a:lumMod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4000" b="0" cap="none" spc="0" dirty="0">
                <a:ln w="0"/>
                <a:solidFill>
                  <a:schemeClr val="bg2">
                    <a:lumMod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蚊に効くカトリスプロ用セット</a:t>
            </a:r>
          </a:p>
        </p:txBody>
      </p:sp>
      <p:pic>
        <p:nvPicPr>
          <p:cNvPr id="15" name="Picture 58" descr="ユスリカ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32934">
            <a:off x="1664746" y="4039599"/>
            <a:ext cx="1391124" cy="1401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テキスト ボックス 15"/>
          <p:cNvSpPr txBox="1"/>
          <p:nvPr/>
        </p:nvSpPr>
        <p:spPr>
          <a:xfrm>
            <a:off x="603976" y="373468"/>
            <a:ext cx="31876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2">
                    <a:lumMod val="25000"/>
                  </a:schemeClr>
                </a:solidFill>
              </a:rPr>
              <a:t>幼稚園</a:t>
            </a:r>
            <a:r>
              <a:rPr kumimoji="1" lang="ja-JP" altLang="en-US" dirty="0">
                <a:solidFill>
                  <a:schemeClr val="bg2">
                    <a:lumMod val="25000"/>
                  </a:schemeClr>
                </a:solidFill>
              </a:rPr>
              <a:t>、保育園関係者様向け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712DD803-E79E-4EE8-9A10-8B9FE3FCFDB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3979395" y="6398218"/>
            <a:ext cx="1415565" cy="830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3305681"/>
      </p:ext>
    </p:extLst>
  </p:cSld>
  <p:clrMapOvr>
    <a:masterClrMapping/>
  </p:clrMapOvr>
</p:sld>
</file>

<file path=ppt/theme/theme1.xml><?xml version="1.0" encoding="utf-8"?>
<a:theme xmlns:a="http://schemas.openxmlformats.org/drawingml/2006/main" name="ファセット">
  <a:themeElements>
    <a:clrScheme name="ファセット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ファセット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ファセッ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73</TotalTime>
  <Words>90</Words>
  <Application>Microsoft Office PowerPoint</Application>
  <PresentationFormat>A4 210 x 297 mm</PresentationFormat>
  <Paragraphs>12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HGP創英角ｺﾞｼｯｸUB</vt:lpstr>
      <vt:lpstr>HGP創英角ﾎﾟｯﾌﾟ体</vt:lpstr>
      <vt:lpstr>Arial</vt:lpstr>
      <vt:lpstr>Trebuchet MS</vt:lpstr>
      <vt:lpstr>Wingdings 3</vt:lpstr>
      <vt:lpstr>ファセット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坂本 直哉</dc:creator>
  <cp:lastModifiedBy>eigyo-nakao@ide-tokushin.co.jp</cp:lastModifiedBy>
  <cp:revision>15</cp:revision>
  <cp:lastPrinted>2021-03-09T01:57:21Z</cp:lastPrinted>
  <dcterms:created xsi:type="dcterms:W3CDTF">2021-03-09T01:51:22Z</dcterms:created>
  <dcterms:modified xsi:type="dcterms:W3CDTF">2021-03-29T08:49:38Z</dcterms:modified>
</cp:coreProperties>
</file>